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0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6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0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5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5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6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5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6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1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0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56AA-52E0-4B88-8B45-AE3DAD24BC8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3AFA0-DA3F-4079-8B43-167955A8F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4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Home on the Range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Brewster </a:t>
            </a:r>
            <a:r>
              <a:rPr lang="en-US" dirty="0" err="1"/>
              <a:t>Higley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8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057400"/>
            <a:ext cx="4114800" cy="276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14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9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70" y="1295400"/>
            <a:ext cx="284226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77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725"/>
            <a:ext cx="9144000" cy="62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2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8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54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70" y="1295400"/>
            <a:ext cx="284226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2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5950"/>
            <a:ext cx="45720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52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Home on the Range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on the Range</dc:title>
  <dc:creator>Susan Keith</dc:creator>
  <cp:lastModifiedBy>Diana Crouch</cp:lastModifiedBy>
  <cp:revision>1</cp:revision>
  <dcterms:created xsi:type="dcterms:W3CDTF">2015-01-29T20:23:30Z</dcterms:created>
  <dcterms:modified xsi:type="dcterms:W3CDTF">2023-08-21T15:06:30Z</dcterms:modified>
</cp:coreProperties>
</file>